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DA"/>
    <a:srgbClr val="F12D2D"/>
    <a:srgbClr val="EDC9C9"/>
    <a:srgbClr val="FFB7B7"/>
    <a:srgbClr val="CDC1DB"/>
    <a:srgbClr val="CC9EFE"/>
    <a:srgbClr val="EFAEFC"/>
    <a:srgbClr val="ACF4CB"/>
    <a:srgbClr val="B7E7CD"/>
    <a:srgbClr val="9FF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429"/>
    <p:restoredTop sz="92518" autoAdjust="0"/>
  </p:normalViewPr>
  <p:slideViewPr>
    <p:cSldViewPr>
      <p:cViewPr varScale="1">
        <p:scale>
          <a:sx n="87" d="100"/>
          <a:sy n="87" d="100"/>
        </p:scale>
        <p:origin x="45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FEF38-24CA-444D-8E5D-5C6061C6B495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C1035-22C6-4F8A-960B-5C00BC66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1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9B37-4FC8-4EEB-BE2F-2081A190710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3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2819" y="114685"/>
            <a:ext cx="1756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Lean Canvas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2280" y="120335"/>
            <a:ext cx="3276600" cy="4616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Name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21303" y="114684"/>
            <a:ext cx="1870297" cy="1727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r>
              <a:rPr lang="en-US" sz="1200" dirty="0"/>
              <a:t>Date: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21303" y="375182"/>
            <a:ext cx="1870298" cy="3641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r>
              <a:rPr lang="en-US" sz="1200" dirty="0" smtClean="0"/>
              <a:t>Name of Team Leader:</a:t>
            </a:r>
          </a:p>
          <a:p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8" name="Rounded Rectangle 17"/>
          <p:cNvSpPr/>
          <p:nvPr/>
        </p:nvSpPr>
        <p:spPr>
          <a:xfrm>
            <a:off x="152400" y="4765834"/>
            <a:ext cx="4398041" cy="1338408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Cost Structure</a:t>
            </a:r>
          </a:p>
          <a:p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Customer Acquisition costs</a:t>
            </a:r>
          </a:p>
          <a:p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Distribution costs</a:t>
            </a:r>
          </a:p>
          <a:p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Hosting</a:t>
            </a:r>
          </a:p>
          <a:p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People, etc.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550441" y="4765834"/>
            <a:ext cx="4398041" cy="1338408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Revenue Streams</a:t>
            </a:r>
          </a:p>
          <a:p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Revenue Model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2400" y="789974"/>
            <a:ext cx="1764792" cy="397585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Problem</a:t>
            </a:r>
          </a:p>
          <a:p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 3 problems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917192" y="789974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 3 features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17192" y="2777903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Key Metrics</a:t>
            </a:r>
          </a:p>
          <a:p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Key activities you measure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654106" y="789974"/>
            <a:ext cx="1764792" cy="397585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Unique Value Proposition</a:t>
            </a:r>
          </a:p>
          <a:p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Single, clear, compelling message that states why you are different and worth paying attention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418898" y="789974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Unfair Advantage</a:t>
            </a:r>
          </a:p>
          <a:p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Can’t be easily copied or bought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18898" y="2777903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Channels</a:t>
            </a:r>
          </a:p>
          <a:p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Path to customers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183690" y="789974"/>
            <a:ext cx="1764792" cy="397585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Customer Segments</a:t>
            </a:r>
          </a:p>
          <a:p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 customers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2400" y="789974"/>
            <a:ext cx="8796082" cy="5314267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112713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53341" y="6154845"/>
            <a:ext cx="11961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007DDA"/>
                </a:solidFill>
                <a:latin typeface="Arial" pitchFamily="34" charset="0"/>
                <a:cs typeface="Arial" pitchFamily="34" charset="0"/>
              </a:rPr>
              <a:t>PRODUCT</a:t>
            </a:r>
            <a:endParaRPr lang="en-US" sz="2000" dirty="0">
              <a:solidFill>
                <a:srgbClr val="007DDA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230730" y="6154845"/>
            <a:ext cx="1037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007DDA"/>
                </a:solidFill>
                <a:latin typeface="Arial" pitchFamily="34" charset="0"/>
                <a:cs typeface="Arial" pitchFamily="34" charset="0"/>
              </a:rPr>
              <a:t>MARKET</a:t>
            </a:r>
            <a:endParaRPr lang="en-US" sz="2000" dirty="0">
              <a:solidFill>
                <a:srgbClr val="007DDA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550441" y="685800"/>
            <a:ext cx="0" cy="5731399"/>
          </a:xfrm>
          <a:prstGeom prst="line">
            <a:avLst/>
          </a:prstGeom>
          <a:ln w="19050" cap="rnd">
            <a:solidFill>
              <a:srgbClr val="007DDA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5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79</Words>
  <Application>Microsoft Office PowerPoint</Application>
  <PresentationFormat>如螢幕大小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簡報</vt:lpstr>
    </vt:vector>
  </TitlesOfParts>
  <Manager>Ash Maurya</Manager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Canvas Template</dc:title>
  <dc:subject/>
  <dc:creator>Franck Debane</dc:creator>
  <cp:keywords/>
  <dc:description>To help bring the lean startup in the ppt companies.</dc:description>
  <cp:lastModifiedBy>CHEUNG CHUN MING BENNY 張峻銘</cp:lastModifiedBy>
  <cp:revision>45</cp:revision>
  <cp:lastPrinted>2019-01-02T01:35:22Z</cp:lastPrinted>
  <dcterms:created xsi:type="dcterms:W3CDTF">2013-01-06T22:45:06Z</dcterms:created>
  <dcterms:modified xsi:type="dcterms:W3CDTF">2019-01-14T08:51:06Z</dcterms:modified>
  <cp:category/>
</cp:coreProperties>
</file>